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6" r:id="rId4"/>
    <p:sldId id="257" r:id="rId5"/>
    <p:sldId id="258" r:id="rId6"/>
    <p:sldId id="259" r:id="rId7"/>
    <p:sldId id="260" r:id="rId8"/>
    <p:sldId id="267" r:id="rId9"/>
    <p:sldId id="268" r:id="rId10"/>
    <p:sldId id="269" r:id="rId11"/>
    <p:sldId id="266" r:id="rId12"/>
    <p:sldId id="265" r:id="rId13"/>
    <p:sldId id="261" r:id="rId14"/>
    <p:sldId id="270" r:id="rId15"/>
    <p:sldId id="26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705DC-48F1-49AA-89CE-76A17271FD01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96C1E-DAE5-4A37-A887-78BA374B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§. 3.1-3.3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Задания для самоконтроля: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140-142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Проверка домашней работы: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РТ. 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156, 159,160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№ 162(визуально)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ГРАФИЧЕСКИХ ИЗОБРАЖЕНИЙ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7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Ключевые слова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графический редактор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растровый графический редактор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векторный графический редактор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интерфейс графических редакторов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палитра графического редактора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инструменты графического редактора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графические примитивы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Интерфейс графических редакторов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8733"/>
          </a:xfrm>
        </p:spPr>
        <p:txBody>
          <a:bodyPr>
            <a:normAutofit lnSpcReduction="10000"/>
          </a:bodyPr>
          <a:lstStyle/>
          <a:p>
            <a:pPr indent="182563"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Графический редактор - компьютерная программа, позволяющая создавать и редактировать изображения.</a:t>
            </a:r>
          </a:p>
          <a:p>
            <a:pPr indent="182563"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Различают растровые и векторные графические редакторы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11545" t="29659" r="1710" b="3006"/>
          <a:stretch>
            <a:fillRect/>
          </a:stretch>
        </p:blipFill>
        <p:spPr bwMode="auto">
          <a:xfrm>
            <a:off x="1500166" y="2786058"/>
            <a:ext cx="6215106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элементы интерфейса приложения </a:t>
            </a:r>
            <a:r>
              <a:rPr lang="en-US" dirty="0" smtClean="0"/>
              <a:t>Gimp</a:t>
            </a:r>
            <a:endParaRPr lang="ru-RU" dirty="0"/>
          </a:p>
        </p:txBody>
      </p:sp>
      <p:pic>
        <p:nvPicPr>
          <p:cNvPr id="9" name="Содержимое 8" descr="standard-setu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1454010"/>
            <a:ext cx="5572164" cy="536901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Calibri" pitchFamily="34" charset="0"/>
              </a:rPr>
              <a:t>Некоторые приёмы работы в растровом графическом редакторе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рисования нужен холст (рабочая область), краски и инструменты.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t="19439" b="15230"/>
          <a:stretch>
            <a:fillRect/>
          </a:stretch>
        </p:blipFill>
        <p:spPr bwMode="auto">
          <a:xfrm>
            <a:off x="1214414" y="2643182"/>
            <a:ext cx="6715172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рисования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Удалить фрагмент: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выделить фрагмент, нажать клавишу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Del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выделить фрагмент, на вкладке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Главная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разделе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Буфер обмена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нажать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Вырезать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выделить фрагмент, на нём нажать правой кнопкой мыши и затем нажать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Вырезать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выделить фрагмент, нажать сочетание клавиш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Ctrl +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рисования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Копировать фрагмент:</a:t>
            </a:r>
          </a:p>
          <a:p>
            <a:endParaRPr lang="ru-R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выделить фрагмент, на вкладке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Главная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 разделе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Буфер обмена 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нажать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Копировать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нажать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Вставить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выделить фрагмент, на нём нажать правой кнопкой мыши и выбрать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Копировать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нажать правой кнопкой мыши и выбрать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Вставить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выделить фрагмент и нажать сочетание клавиш </a:t>
            </a:r>
            <a:r>
              <a:rPr lang="en-US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Ctrl +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затем     </a:t>
            </a:r>
            <a:r>
              <a:rPr lang="en-US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Ctrl +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рисования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Переместить фрагмент:</a:t>
            </a:r>
          </a:p>
          <a:p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Выделить фрагмент.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Установить указатель мыши внутри выделенного фрагмента.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Нажать левую кнопку мыши и не отпуская её переместить фрагмент.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Особенности рисования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Изменить фрагмент:</a:t>
            </a:r>
          </a:p>
          <a:p>
            <a:endParaRPr lang="ru-R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Выделить фрагмент.</a:t>
            </a:r>
          </a:p>
          <a:p>
            <a:pPr marL="228600" indent="-228600">
              <a:buFont typeface="+mj-lt"/>
              <a:buAutoNum type="arabicPeriod"/>
            </a:pPr>
            <a:endParaRPr lang="ru-R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Установить указатель мыши на границу выделенного фрагмента или в угол (указатель при этом поменяет внешний вид на стрелку).</a:t>
            </a:r>
          </a:p>
          <a:p>
            <a:pPr marL="228600" indent="-228600">
              <a:buFont typeface="+mj-lt"/>
              <a:buAutoNum type="arabicPeriod"/>
            </a:pPr>
            <a:endParaRPr lang="ru-R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Нажать левую кнопку мыши и не отпуская её изменить размер фрагмента.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создания изображений в векторных графических редакторах</a:t>
            </a:r>
            <a:r>
              <a:rPr lang="ru-RU" b="1" dirty="0" smtClean="0">
                <a:solidFill>
                  <a:schemeClr val="tx2"/>
                </a:solidFill>
                <a:latin typeface="Calibri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latin typeface="Calibri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Конструирование сложных графических изображений из простых геометрических фигур (графических примитивов) - основная идея векторных графических редакторов.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5772" t="26854" r="6360" b="20441"/>
          <a:stretch>
            <a:fillRect/>
          </a:stretch>
        </p:blipFill>
        <p:spPr bwMode="auto">
          <a:xfrm>
            <a:off x="1500166" y="3143248"/>
            <a:ext cx="6215106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 задание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рабочей тетради: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lvl="0" indent="0" algn="ctr"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РТ. 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164(а)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 с помощью компьютера: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133 - 135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Задания: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3.1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3.3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3.4</a:t>
            </a:r>
          </a:p>
          <a:p>
            <a:pPr marL="0" lvl="0" indent="0" algn="ctr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3.5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(на выбор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Самое главное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b="1" i="1" dirty="0" smtClean="0">
                <a:latin typeface="Calibri" pitchFamily="34" charset="0"/>
              </a:rPr>
              <a:t>Графический редактор</a:t>
            </a:r>
            <a:r>
              <a:rPr lang="ru-RU" dirty="0" smtClean="0">
                <a:latin typeface="Calibri" pitchFamily="34" charset="0"/>
              </a:rPr>
              <a:t> - программа, позволяющая создавать и редактировать изображения с помощью компьютера.</a:t>
            </a:r>
          </a:p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dirty="0" smtClean="0">
                <a:latin typeface="Calibri" pitchFamily="34" charset="0"/>
              </a:rPr>
              <a:t>Основными элементами интерфейса любого графического редактора являются: </a:t>
            </a:r>
            <a:r>
              <a:rPr lang="ru-RU" b="1" i="1" dirty="0" smtClean="0">
                <a:latin typeface="Calibri" pitchFamily="34" charset="0"/>
              </a:rPr>
              <a:t>строка заголовка, строка меню, рабочая область, панели инструментов, палитра, строка состояния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dirty="0" smtClean="0">
                <a:latin typeface="Calibri" pitchFamily="34" charset="0"/>
              </a:rPr>
              <a:t>Различают растровые и векторные графические редакторы. </a:t>
            </a:r>
          </a:p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dirty="0" smtClean="0">
                <a:latin typeface="Calibri" pitchFamily="34" charset="0"/>
              </a:rPr>
              <a:t>Большинство </a:t>
            </a:r>
            <a:r>
              <a:rPr lang="ru-RU" b="1" i="1" dirty="0" smtClean="0">
                <a:latin typeface="Calibri" pitchFamily="34" charset="0"/>
              </a:rPr>
              <a:t>растровых графических редакторов</a:t>
            </a:r>
            <a:r>
              <a:rPr lang="ru-RU" dirty="0" smtClean="0">
                <a:latin typeface="Calibri" pitchFamily="34" charset="0"/>
              </a:rPr>
              <a:t> ориентированы не столько на создание изображений, сколько на их обработку. </a:t>
            </a:r>
          </a:p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b="1" i="1" dirty="0" smtClean="0">
                <a:latin typeface="Calibri" pitchFamily="34" charset="0"/>
              </a:rPr>
              <a:t>Векторные графические редакторы</a:t>
            </a:r>
            <a:r>
              <a:rPr lang="ru-RU" dirty="0" smtClean="0">
                <a:latin typeface="Calibri" pitchFamily="34" charset="0"/>
              </a:rPr>
              <a:t>, наоборот, применяются для создания изображений.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393</Words>
  <Application>Microsoft Office PowerPoint</Application>
  <PresentationFormat>Экран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Домашнее задание:</vt:lpstr>
      <vt:lpstr>Проверка домашней работы:</vt:lpstr>
      <vt:lpstr>Тема урока: СОЗДАНИЕ ГРАФИЧЕСКИХ ИЗОБРАЖЕНИЙ</vt:lpstr>
      <vt:lpstr>Ключевые слова</vt:lpstr>
      <vt:lpstr>Интерфейс графических редакторов</vt:lpstr>
      <vt:lpstr>Основные элементы интерфейса приложения Gimp</vt:lpstr>
      <vt:lpstr>Некоторые приёмы работы в растровом графическом редакторе</vt:lpstr>
      <vt:lpstr>Особенности рисования</vt:lpstr>
      <vt:lpstr>Особенности рисования</vt:lpstr>
      <vt:lpstr>Особенности рисования</vt:lpstr>
      <vt:lpstr>Особенности рисования</vt:lpstr>
      <vt:lpstr> Особенности создания изображений в векторных графических редакторах </vt:lpstr>
      <vt:lpstr>Выполни задание  в рабочей тетради:</vt:lpstr>
      <vt:lpstr>Выполни с помощью компьютера:</vt:lpstr>
      <vt:lpstr>Самое главное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ГРАФИЧЕСКИХ ИЗОБРАЖЕНИЙ</dc:title>
  <dc:creator>Admin</dc:creator>
  <cp:lastModifiedBy>Учитель</cp:lastModifiedBy>
  <cp:revision>41</cp:revision>
  <dcterms:created xsi:type="dcterms:W3CDTF">2017-06-18T09:22:29Z</dcterms:created>
  <dcterms:modified xsi:type="dcterms:W3CDTF">2017-06-19T17:57:00Z</dcterms:modified>
</cp:coreProperties>
</file>